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76" r:id="rId8"/>
    <p:sldId id="265" r:id="rId9"/>
    <p:sldId id="277" r:id="rId10"/>
    <p:sldId id="261" r:id="rId11"/>
    <p:sldId id="266" r:id="rId12"/>
    <p:sldId id="267" r:id="rId13"/>
    <p:sldId id="268" r:id="rId14"/>
    <p:sldId id="259" r:id="rId15"/>
    <p:sldId id="269" r:id="rId16"/>
    <p:sldId id="270" r:id="rId17"/>
    <p:sldId id="262" r:id="rId18"/>
    <p:sldId id="271" r:id="rId19"/>
    <p:sldId id="272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62E"/>
    <a:srgbClr val="FFFFFF"/>
    <a:srgbClr val="24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Davidson" userId="926d80ed-a401-4e87-9740-f84ae17959ab" providerId="ADAL" clId="{B8ACC245-9BF2-420C-8FB7-AE39E15BDBA2}"/>
    <pc:docChg chg="undo custSel modSld">
      <pc:chgData name="Neil Davidson" userId="926d80ed-a401-4e87-9740-f84ae17959ab" providerId="ADAL" clId="{B8ACC245-9BF2-420C-8FB7-AE39E15BDBA2}" dt="2018-01-22T16:01:10.561" v="286" actId="27636"/>
      <pc:docMkLst>
        <pc:docMk/>
      </pc:docMkLst>
      <pc:sldChg chg="addSp delSp modSp modAnim">
        <pc:chgData name="Neil Davidson" userId="926d80ed-a401-4e87-9740-f84ae17959ab" providerId="ADAL" clId="{B8ACC245-9BF2-420C-8FB7-AE39E15BDBA2}" dt="2018-01-22T16:01:10.561" v="286" actId="27636"/>
        <pc:sldMkLst>
          <pc:docMk/>
          <pc:sldMk cId="2246678861" sldId="257"/>
        </pc:sldMkLst>
        <pc:spChg chg="mod">
          <ac:chgData name="Neil Davidson" userId="926d80ed-a401-4e87-9740-f84ae17959ab" providerId="ADAL" clId="{B8ACC245-9BF2-420C-8FB7-AE39E15BDBA2}" dt="2018-01-22T16:01:10.561" v="286" actId="27636"/>
          <ac:spMkLst>
            <pc:docMk/>
            <pc:sldMk cId="2246678861" sldId="257"/>
            <ac:spMk id="3" creationId="{00000000-0000-0000-0000-000000000000}"/>
          </ac:spMkLst>
        </pc:spChg>
        <pc:spChg chg="mod">
          <ac:chgData name="Neil Davidson" userId="926d80ed-a401-4e87-9740-f84ae17959ab" providerId="ADAL" clId="{B8ACC245-9BF2-420C-8FB7-AE39E15BDBA2}" dt="2018-01-22T15:57:47.974" v="117" actId="27636"/>
          <ac:spMkLst>
            <pc:docMk/>
            <pc:sldMk cId="2246678861" sldId="257"/>
            <ac:spMk id="6" creationId="{C0D319CC-0A82-47AD-B423-916196221C91}"/>
          </ac:spMkLst>
        </pc:spChg>
        <pc:spChg chg="del topLvl">
          <ac:chgData name="Neil Davidson" userId="926d80ed-a401-4e87-9740-f84ae17959ab" providerId="ADAL" clId="{B8ACC245-9BF2-420C-8FB7-AE39E15BDBA2}" dt="2018-01-22T15:58:29.420" v="161" actId="478"/>
          <ac:spMkLst>
            <pc:docMk/>
            <pc:sldMk cId="2246678861" sldId="257"/>
            <ac:spMk id="7" creationId="{382AFF0D-15E8-4665-9EE1-10E5AADE6FFF}"/>
          </ac:spMkLst>
        </pc:spChg>
        <pc:grpChg chg="add del mod topLvl">
          <ac:chgData name="Neil Davidson" userId="926d80ed-a401-4e87-9740-f84ae17959ab" providerId="ADAL" clId="{B8ACC245-9BF2-420C-8FB7-AE39E15BDBA2}" dt="2018-01-22T15:58:47.915" v="165" actId="14100"/>
          <ac:grpSpMkLst>
            <pc:docMk/>
            <pc:sldMk cId="2246678861" sldId="257"/>
            <ac:grpSpMk id="9" creationId="{8A8B92A1-013E-4D94-A986-8BEB80159468}"/>
          </ac:grpSpMkLst>
        </pc:grpChg>
        <pc:grpChg chg="del mod">
          <ac:chgData name="Neil Davidson" userId="926d80ed-a401-4e87-9740-f84ae17959ab" providerId="ADAL" clId="{B8ACC245-9BF2-420C-8FB7-AE39E15BDBA2}" dt="2018-01-22T15:58:29.420" v="161" actId="478"/>
          <ac:grpSpMkLst>
            <pc:docMk/>
            <pc:sldMk cId="2246678861" sldId="257"/>
            <ac:grpSpMk id="10" creationId="{EF3782F8-B983-40CB-9058-1EE1D2A350D0}"/>
          </ac:grpSpMkLst>
        </pc:grpChg>
        <pc:picChg chg="mod">
          <ac:chgData name="Neil Davidson" userId="926d80ed-a401-4e87-9740-f84ae17959ab" providerId="ADAL" clId="{B8ACC245-9BF2-420C-8FB7-AE39E15BDBA2}" dt="2018-01-22T15:59:09.907" v="168" actId="14100"/>
          <ac:picMkLst>
            <pc:docMk/>
            <pc:sldMk cId="2246678861" sldId="257"/>
            <ac:picMk id="5" creationId="{DB00AF4C-CE50-45D5-A237-B2F4A46B22B9}"/>
          </ac:picMkLst>
        </pc:picChg>
      </pc:sldChg>
      <pc:sldChg chg="modSp">
        <pc:chgData name="Neil Davidson" userId="926d80ed-a401-4e87-9740-f84ae17959ab" providerId="ADAL" clId="{B8ACC245-9BF2-420C-8FB7-AE39E15BDBA2}" dt="2018-01-22T15:38:28.205" v="50" actId="20577"/>
        <pc:sldMkLst>
          <pc:docMk/>
          <pc:sldMk cId="2472683108" sldId="258"/>
        </pc:sldMkLst>
        <pc:spChg chg="mod">
          <ac:chgData name="Neil Davidson" userId="926d80ed-a401-4e87-9740-f84ae17959ab" providerId="ADAL" clId="{B8ACC245-9BF2-420C-8FB7-AE39E15BDBA2}" dt="2018-01-22T15:38:28.205" v="50" actId="20577"/>
          <ac:spMkLst>
            <pc:docMk/>
            <pc:sldMk cId="2472683108" sldId="258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B8ACC245-9BF2-420C-8FB7-AE39E15BDBA2}" dt="2018-01-22T15:45:32.500" v="105" actId="20577"/>
        <pc:sldMkLst>
          <pc:docMk/>
          <pc:sldMk cId="1494195505" sldId="264"/>
        </pc:sldMkLst>
        <pc:spChg chg="mod">
          <ac:chgData name="Neil Davidson" userId="926d80ed-a401-4e87-9740-f84ae17959ab" providerId="ADAL" clId="{B8ACC245-9BF2-420C-8FB7-AE39E15BDBA2}" dt="2018-01-22T15:45:32.500" v="105" actId="20577"/>
          <ac:spMkLst>
            <pc:docMk/>
            <pc:sldMk cId="1494195505" sldId="264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B8ACC245-9BF2-420C-8FB7-AE39E15BDBA2}" dt="2018-01-22T15:46:32.302" v="115" actId="20577"/>
        <pc:sldMkLst>
          <pc:docMk/>
          <pc:sldMk cId="3339309671" sldId="265"/>
        </pc:sldMkLst>
        <pc:spChg chg="mod">
          <ac:chgData name="Neil Davidson" userId="926d80ed-a401-4e87-9740-f84ae17959ab" providerId="ADAL" clId="{B8ACC245-9BF2-420C-8FB7-AE39E15BDBA2}" dt="2018-01-22T15:46:32.302" v="115" actId="20577"/>
          <ac:spMkLst>
            <pc:docMk/>
            <pc:sldMk cId="3339309671" sldId="265"/>
            <ac:spMk id="3" creationId="{00000000-0000-0000-0000-000000000000}"/>
          </ac:spMkLst>
        </pc:spChg>
      </pc:sldChg>
    </pc:docChg>
  </pc:docChgLst>
  <pc:docChgLst>
    <pc:chgData name="Neil Davidson" userId="926d80ed-a401-4e87-9740-f84ae17959ab" providerId="ADAL" clId="{AC85F42F-2E4D-407A-B732-6EC3524A9986}"/>
    <pc:docChg chg="addSld modSld">
      <pc:chgData name="Neil Davidson" userId="926d80ed-a401-4e87-9740-f84ae17959ab" providerId="ADAL" clId="{AC85F42F-2E4D-407A-B732-6EC3524A9986}" dt="2018-01-15T10:12:12.577" v="105" actId="20577"/>
      <pc:docMkLst>
        <pc:docMk/>
      </pc:docMkLst>
      <pc:sldChg chg="modSp">
        <pc:chgData name="Neil Davidson" userId="926d80ed-a401-4e87-9740-f84ae17959ab" providerId="ADAL" clId="{AC85F42F-2E4D-407A-B732-6EC3524A9986}" dt="2018-01-15T09:12:12.101" v="82" actId="1076"/>
        <pc:sldMkLst>
          <pc:docMk/>
          <pc:sldMk cId="2246678861" sldId="257"/>
        </pc:sldMkLst>
        <pc:spChg chg="mod">
          <ac:chgData name="Neil Davidson" userId="926d80ed-a401-4e87-9740-f84ae17959ab" providerId="ADAL" clId="{AC85F42F-2E4D-407A-B732-6EC3524A9986}" dt="2018-01-15T09:11:57.590" v="81" actId="20577"/>
          <ac:spMkLst>
            <pc:docMk/>
            <pc:sldMk cId="2246678861" sldId="257"/>
            <ac:spMk id="6" creationId="{C0D319CC-0A82-47AD-B423-916196221C91}"/>
          </ac:spMkLst>
        </pc:spChg>
        <pc:spChg chg="mod">
          <ac:chgData name="Neil Davidson" userId="926d80ed-a401-4e87-9740-f84ae17959ab" providerId="ADAL" clId="{AC85F42F-2E4D-407A-B732-6EC3524A9986}" dt="2018-01-15T09:11:53.234" v="80" actId="14100"/>
          <ac:spMkLst>
            <pc:docMk/>
            <pc:sldMk cId="2246678861" sldId="257"/>
            <ac:spMk id="7" creationId="{382AFF0D-15E8-4665-9EE1-10E5AADE6FFF}"/>
          </ac:spMkLst>
        </pc:spChg>
        <pc:grpChg chg="mod">
          <ac:chgData name="Neil Davidson" userId="926d80ed-a401-4e87-9740-f84ae17959ab" providerId="ADAL" clId="{AC85F42F-2E4D-407A-B732-6EC3524A9986}" dt="2018-01-15T09:12:12.101" v="82" actId="1076"/>
          <ac:grpSpMkLst>
            <pc:docMk/>
            <pc:sldMk cId="2246678861" sldId="257"/>
            <ac:grpSpMk id="10" creationId="{EF3782F8-B983-40CB-9058-1EE1D2A350D0}"/>
          </ac:grpSpMkLst>
        </pc:grpChg>
      </pc:sldChg>
      <pc:sldChg chg="modSp">
        <pc:chgData name="Neil Davidson" userId="926d80ed-a401-4e87-9740-f84ae17959ab" providerId="ADAL" clId="{AC85F42F-2E4D-407A-B732-6EC3524A9986}" dt="2018-01-15T10:04:42.720" v="84" actId="20577"/>
        <pc:sldMkLst>
          <pc:docMk/>
          <pc:sldMk cId="3652138052" sldId="263"/>
        </pc:sldMkLst>
        <pc:spChg chg="mod">
          <ac:chgData name="Neil Davidson" userId="926d80ed-a401-4e87-9740-f84ae17959ab" providerId="ADAL" clId="{AC85F42F-2E4D-407A-B732-6EC3524A9986}" dt="2018-01-15T10:04:42.720" v="84" actId="20577"/>
          <ac:spMkLst>
            <pc:docMk/>
            <pc:sldMk cId="3652138052" sldId="263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AC85F42F-2E4D-407A-B732-6EC3524A9986}" dt="2018-01-15T10:04:54.534" v="88" actId="20577"/>
        <pc:sldMkLst>
          <pc:docMk/>
          <pc:sldMk cId="1494195505" sldId="264"/>
        </pc:sldMkLst>
        <pc:spChg chg="mod">
          <ac:chgData name="Neil Davidson" userId="926d80ed-a401-4e87-9740-f84ae17959ab" providerId="ADAL" clId="{AC85F42F-2E4D-407A-B732-6EC3524A9986}" dt="2018-01-15T10:04:54.534" v="88" actId="20577"/>
          <ac:spMkLst>
            <pc:docMk/>
            <pc:sldMk cId="1494195505" sldId="264"/>
            <ac:spMk id="3" creationId="{00000000-0000-0000-0000-000000000000}"/>
          </ac:spMkLst>
        </pc:spChg>
      </pc:sldChg>
      <pc:sldChg chg="addSp delSp modSp add">
        <pc:chgData name="Neil Davidson" userId="926d80ed-a401-4e87-9740-f84ae17959ab" providerId="ADAL" clId="{AC85F42F-2E4D-407A-B732-6EC3524A9986}" dt="2018-01-15T10:12:12.577" v="105" actId="20577"/>
        <pc:sldMkLst>
          <pc:docMk/>
          <pc:sldMk cId="711041557" sldId="275"/>
        </pc:sldMkLst>
        <pc:spChg chg="mod">
          <ac:chgData name="Neil Davidson" userId="926d80ed-a401-4e87-9740-f84ae17959ab" providerId="ADAL" clId="{AC85F42F-2E4D-407A-B732-6EC3524A9986}" dt="2018-01-15T10:12:12.577" v="105" actId="20577"/>
          <ac:spMkLst>
            <pc:docMk/>
            <pc:sldMk cId="711041557" sldId="275"/>
            <ac:spMk id="2" creationId="{570FC78A-4DCB-4C06-8216-D946157FECD9}"/>
          </ac:spMkLst>
        </pc:spChg>
        <pc:spChg chg="add del">
          <ac:chgData name="Neil Davidson" userId="926d80ed-a401-4e87-9740-f84ae17959ab" providerId="ADAL" clId="{AC85F42F-2E4D-407A-B732-6EC3524A9986}" dt="2018-01-15T10:12:02.893" v="92" actId="931"/>
          <ac:spMkLst>
            <pc:docMk/>
            <pc:sldMk cId="711041557" sldId="275"/>
            <ac:spMk id="3" creationId="{3A759DB9-857E-40A7-9623-45230BC3672D}"/>
          </ac:spMkLst>
        </pc:spChg>
        <pc:picChg chg="add del mod">
          <ac:chgData name="Neil Davidson" userId="926d80ed-a401-4e87-9740-f84ae17959ab" providerId="ADAL" clId="{AC85F42F-2E4D-407A-B732-6EC3524A9986}" dt="2018-01-15T10:11:57.719" v="91" actId="931"/>
          <ac:picMkLst>
            <pc:docMk/>
            <pc:sldMk cId="711041557" sldId="275"/>
            <ac:picMk id="5" creationId="{385B2C35-EAA6-4698-A48B-62D5624744B6}"/>
          </ac:picMkLst>
        </pc:picChg>
        <pc:picChg chg="add mod">
          <ac:chgData name="Neil Davidson" userId="926d80ed-a401-4e87-9740-f84ae17959ab" providerId="ADAL" clId="{AC85F42F-2E4D-407A-B732-6EC3524A9986}" dt="2018-01-15T10:12:02.893" v="92" actId="931"/>
          <ac:picMkLst>
            <pc:docMk/>
            <pc:sldMk cId="711041557" sldId="275"/>
            <ac:picMk id="7" creationId="{4AE96B26-0FEC-43F9-A4E0-46DFF218216B}"/>
          </ac:picMkLst>
        </pc:picChg>
      </pc:sldChg>
    </pc:docChg>
  </pc:docChgLst>
  <pc:docChgLst>
    <pc:chgData name="Neil Davidson" userId="926d80ed-a401-4e87-9740-f84ae17959ab" providerId="ADAL" clId="{DF149670-E0AF-4DE7-9C35-07282A2A1DF5}"/>
    <pc:docChg chg="custSel addSld delSld modSld">
      <pc:chgData name="Neil Davidson" userId="926d80ed-a401-4e87-9740-f84ae17959ab" providerId="ADAL" clId="{DF149670-E0AF-4DE7-9C35-07282A2A1DF5}" dt="2018-01-24T14:40:46.077" v="49" actId="931"/>
      <pc:docMkLst>
        <pc:docMk/>
      </pc:docMkLst>
      <pc:sldChg chg="modSp modAnim">
        <pc:chgData name="Neil Davidson" userId="926d80ed-a401-4e87-9740-f84ae17959ab" providerId="ADAL" clId="{DF149670-E0AF-4DE7-9C35-07282A2A1DF5}" dt="2018-01-24T14:00:52.987" v="3" actId="20577"/>
        <pc:sldMkLst>
          <pc:docMk/>
          <pc:sldMk cId="2246678861" sldId="257"/>
        </pc:sldMkLst>
        <pc:spChg chg="mod">
          <ac:chgData name="Neil Davidson" userId="926d80ed-a401-4e87-9740-f84ae17959ab" providerId="ADAL" clId="{DF149670-E0AF-4DE7-9C35-07282A2A1DF5}" dt="2018-01-24T14:00:52.987" v="3" actId="20577"/>
          <ac:spMkLst>
            <pc:docMk/>
            <pc:sldMk cId="2246678861" sldId="257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09:47.965" v="25" actId="20577"/>
        <pc:sldMkLst>
          <pc:docMk/>
          <pc:sldMk cId="1034418234" sldId="260"/>
        </pc:sldMkLst>
        <pc:spChg chg="mod">
          <ac:chgData name="Neil Davidson" userId="926d80ed-a401-4e87-9740-f84ae17959ab" providerId="ADAL" clId="{DF149670-E0AF-4DE7-9C35-07282A2A1DF5}" dt="2018-01-24T14:09:47.965" v="25" actId="20577"/>
          <ac:spMkLst>
            <pc:docMk/>
            <pc:sldMk cId="1034418234" sldId="260"/>
            <ac:spMk id="2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09:56.668" v="26" actId="20577"/>
        <pc:sldMkLst>
          <pc:docMk/>
          <pc:sldMk cId="3652138052" sldId="263"/>
        </pc:sldMkLst>
        <pc:spChg chg="mod">
          <ac:chgData name="Neil Davidson" userId="926d80ed-a401-4e87-9740-f84ae17959ab" providerId="ADAL" clId="{DF149670-E0AF-4DE7-9C35-07282A2A1DF5}" dt="2018-01-24T14:09:56.668" v="26" actId="20577"/>
          <ac:spMkLst>
            <pc:docMk/>
            <pc:sldMk cId="3652138052" sldId="263"/>
            <ac:spMk id="2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7:11.246" v="29" actId="20577"/>
        <pc:sldMkLst>
          <pc:docMk/>
          <pc:sldMk cId="1494195505" sldId="264"/>
        </pc:sldMkLst>
        <pc:spChg chg="mod">
          <ac:chgData name="Neil Davidson" userId="926d80ed-a401-4e87-9740-f84ae17959ab" providerId="ADAL" clId="{DF149670-E0AF-4DE7-9C35-07282A2A1DF5}" dt="2018-01-24T14:27:06.308" v="27" actId="20577"/>
          <ac:spMkLst>
            <pc:docMk/>
            <pc:sldMk cId="1494195505" sldId="264"/>
            <ac:spMk id="2" creationId="{00000000-0000-0000-0000-000000000000}"/>
          </ac:spMkLst>
        </pc:spChg>
        <pc:spChg chg="mod">
          <ac:chgData name="Neil Davidson" userId="926d80ed-a401-4e87-9740-f84ae17959ab" providerId="ADAL" clId="{DF149670-E0AF-4DE7-9C35-07282A2A1DF5}" dt="2018-01-24T14:27:11.246" v="29" actId="20577"/>
          <ac:spMkLst>
            <pc:docMk/>
            <pc:sldMk cId="1494195505" sldId="264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7:29.645" v="32" actId="20577"/>
        <pc:sldMkLst>
          <pc:docMk/>
          <pc:sldMk cId="3339309671" sldId="265"/>
        </pc:sldMkLst>
        <pc:spChg chg="mod">
          <ac:chgData name="Neil Davidson" userId="926d80ed-a401-4e87-9740-f84ae17959ab" providerId="ADAL" clId="{DF149670-E0AF-4DE7-9C35-07282A2A1DF5}" dt="2018-01-24T14:27:19.882" v="30" actId="20577"/>
          <ac:spMkLst>
            <pc:docMk/>
            <pc:sldMk cId="3339309671" sldId="265"/>
            <ac:spMk id="2" creationId="{00000000-0000-0000-0000-000000000000}"/>
          </ac:spMkLst>
        </pc:spChg>
        <pc:spChg chg="mod">
          <ac:chgData name="Neil Davidson" userId="926d80ed-a401-4e87-9740-f84ae17959ab" providerId="ADAL" clId="{DF149670-E0AF-4DE7-9C35-07282A2A1DF5}" dt="2018-01-24T14:27:29.645" v="32" actId="20577"/>
          <ac:spMkLst>
            <pc:docMk/>
            <pc:sldMk cId="3339309671" sldId="265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8:24.837" v="33" actId="20577"/>
        <pc:sldMkLst>
          <pc:docMk/>
          <pc:sldMk cId="1260124185" sldId="268"/>
        </pc:sldMkLst>
        <pc:spChg chg="mod">
          <ac:chgData name="Neil Davidson" userId="926d80ed-a401-4e87-9740-f84ae17959ab" providerId="ADAL" clId="{DF149670-E0AF-4DE7-9C35-07282A2A1DF5}" dt="2018-01-24T14:28:24.837" v="33" actId="20577"/>
          <ac:spMkLst>
            <pc:docMk/>
            <pc:sldMk cId="1260124185" sldId="268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9:15.358" v="34" actId="20577"/>
        <pc:sldMkLst>
          <pc:docMk/>
          <pc:sldMk cId="585895909" sldId="270"/>
        </pc:sldMkLst>
        <pc:spChg chg="mod">
          <ac:chgData name="Neil Davidson" userId="926d80ed-a401-4e87-9740-f84ae17959ab" providerId="ADAL" clId="{DF149670-E0AF-4DE7-9C35-07282A2A1DF5}" dt="2018-01-24T14:29:15.358" v="34" actId="20577"/>
          <ac:spMkLst>
            <pc:docMk/>
            <pc:sldMk cId="585895909" sldId="270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9:47.870" v="36" actId="20577"/>
        <pc:sldMkLst>
          <pc:docMk/>
          <pc:sldMk cId="1517100062" sldId="272"/>
        </pc:sldMkLst>
        <pc:spChg chg="mod">
          <ac:chgData name="Neil Davidson" userId="926d80ed-a401-4e87-9740-f84ae17959ab" providerId="ADAL" clId="{DF149670-E0AF-4DE7-9C35-07282A2A1DF5}" dt="2018-01-24T14:29:47.870" v="36" actId="20577"/>
          <ac:spMkLst>
            <pc:docMk/>
            <pc:sldMk cId="1517100062" sldId="272"/>
            <ac:spMk id="3" creationId="{00000000-0000-0000-0000-000000000000}"/>
          </ac:spMkLst>
        </pc:spChg>
      </pc:sldChg>
      <pc:sldChg chg="modSp">
        <pc:chgData name="Neil Davidson" userId="926d80ed-a401-4e87-9740-f84ae17959ab" providerId="ADAL" clId="{DF149670-E0AF-4DE7-9C35-07282A2A1DF5}" dt="2018-01-24T14:29:58.675" v="38" actId="20577"/>
        <pc:sldMkLst>
          <pc:docMk/>
          <pc:sldMk cId="4178577368" sldId="273"/>
        </pc:sldMkLst>
        <pc:spChg chg="mod">
          <ac:chgData name="Neil Davidson" userId="926d80ed-a401-4e87-9740-f84ae17959ab" providerId="ADAL" clId="{DF149670-E0AF-4DE7-9C35-07282A2A1DF5}" dt="2018-01-24T14:29:58.675" v="38" actId="20577"/>
          <ac:spMkLst>
            <pc:docMk/>
            <pc:sldMk cId="4178577368" sldId="273"/>
            <ac:spMk id="3" creationId="{00000000-0000-0000-0000-000000000000}"/>
          </ac:spMkLst>
        </pc:spChg>
      </pc:sldChg>
      <pc:sldChg chg="add del">
        <pc:chgData name="Neil Davidson" userId="926d80ed-a401-4e87-9740-f84ae17959ab" providerId="ADAL" clId="{DF149670-E0AF-4DE7-9C35-07282A2A1DF5}" dt="2018-01-24T14:07:22.311" v="5" actId="2696"/>
        <pc:sldMkLst>
          <pc:docMk/>
          <pc:sldMk cId="244900318" sldId="276"/>
        </pc:sldMkLst>
      </pc:sldChg>
      <pc:sldChg chg="addSp delSp modSp">
        <pc:chgData name="Neil Davidson" userId="926d80ed-a401-4e87-9740-f84ae17959ab" providerId="ADAL" clId="{DF149670-E0AF-4DE7-9C35-07282A2A1DF5}" dt="2018-01-24T14:09:37.717" v="24" actId="20577"/>
        <pc:sldMkLst>
          <pc:docMk/>
          <pc:sldMk cId="2885005454" sldId="276"/>
        </pc:sldMkLst>
        <pc:spChg chg="mod">
          <ac:chgData name="Neil Davidson" userId="926d80ed-a401-4e87-9740-f84ae17959ab" providerId="ADAL" clId="{DF149670-E0AF-4DE7-9C35-07282A2A1DF5}" dt="2018-01-24T14:09:37.717" v="24" actId="20577"/>
          <ac:spMkLst>
            <pc:docMk/>
            <pc:sldMk cId="2885005454" sldId="276"/>
            <ac:spMk id="2" creationId="{00000000-0000-0000-0000-000000000000}"/>
          </ac:spMkLst>
        </pc:spChg>
        <pc:spChg chg="del mod">
          <ac:chgData name="Neil Davidson" userId="926d80ed-a401-4e87-9740-f84ae17959ab" providerId="ADAL" clId="{DF149670-E0AF-4DE7-9C35-07282A2A1DF5}" dt="2018-01-24T14:09:01.837" v="12" actId="931"/>
          <ac:spMkLst>
            <pc:docMk/>
            <pc:sldMk cId="2885005454" sldId="276"/>
            <ac:spMk id="3" creationId="{00000000-0000-0000-0000-000000000000}"/>
          </ac:spMkLst>
        </pc:spChg>
        <pc:spChg chg="add del mod">
          <ac:chgData name="Neil Davidson" userId="926d80ed-a401-4e87-9740-f84ae17959ab" providerId="ADAL" clId="{DF149670-E0AF-4DE7-9C35-07282A2A1DF5}" dt="2018-01-24T14:09:18.884" v="13" actId="931"/>
          <ac:spMkLst>
            <pc:docMk/>
            <pc:sldMk cId="2885005454" sldId="276"/>
            <ac:spMk id="4" creationId="{3AAA9A01-1532-45BC-B0C9-167AD6E08A46}"/>
          </ac:spMkLst>
        </pc:spChg>
        <pc:picChg chg="add mod">
          <ac:chgData name="Neil Davidson" userId="926d80ed-a401-4e87-9740-f84ae17959ab" providerId="ADAL" clId="{DF149670-E0AF-4DE7-9C35-07282A2A1DF5}" dt="2018-01-24T14:09:01.837" v="12" actId="931"/>
          <ac:picMkLst>
            <pc:docMk/>
            <pc:sldMk cId="2885005454" sldId="276"/>
            <ac:picMk id="7" creationId="{DA73AB3D-6A2C-4D1B-AA53-6FCF6DBB4295}"/>
          </ac:picMkLst>
        </pc:picChg>
        <pc:picChg chg="add mod">
          <ac:chgData name="Neil Davidson" userId="926d80ed-a401-4e87-9740-f84ae17959ab" providerId="ADAL" clId="{DF149670-E0AF-4DE7-9C35-07282A2A1DF5}" dt="2018-01-24T14:09:18.884" v="13" actId="931"/>
          <ac:picMkLst>
            <pc:docMk/>
            <pc:sldMk cId="2885005454" sldId="276"/>
            <ac:picMk id="9" creationId="{CA52311E-8FFF-45D6-8008-7577023B7C70}"/>
          </ac:picMkLst>
        </pc:picChg>
      </pc:sldChg>
      <pc:sldChg chg="addSp delSp modSp add">
        <pc:chgData name="Neil Davidson" userId="926d80ed-a401-4e87-9740-f84ae17959ab" providerId="ADAL" clId="{DF149670-E0AF-4DE7-9C35-07282A2A1DF5}" dt="2018-01-24T14:40:46.077" v="49" actId="931"/>
        <pc:sldMkLst>
          <pc:docMk/>
          <pc:sldMk cId="2972616081" sldId="277"/>
        </pc:sldMkLst>
        <pc:spChg chg="add del mod">
          <ac:chgData name="Neil Davidson" userId="926d80ed-a401-4e87-9740-f84ae17959ab" providerId="ADAL" clId="{DF149670-E0AF-4DE7-9C35-07282A2A1DF5}" dt="2018-01-24T14:39:19.059" v="48" actId="931"/>
          <ac:spMkLst>
            <pc:docMk/>
            <pc:sldMk cId="2972616081" sldId="277"/>
            <ac:spMk id="3" creationId="{00000000-0000-0000-0000-000000000000}"/>
          </ac:spMkLst>
        </pc:spChg>
        <pc:spChg chg="add del mod">
          <ac:chgData name="Neil Davidson" userId="926d80ed-a401-4e87-9740-f84ae17959ab" providerId="ADAL" clId="{DF149670-E0AF-4DE7-9C35-07282A2A1DF5}" dt="2018-01-24T14:40:46.077" v="49" actId="931"/>
          <ac:spMkLst>
            <pc:docMk/>
            <pc:sldMk cId="2972616081" sldId="277"/>
            <ac:spMk id="4" creationId="{6BFF8E9B-CD04-42E7-AA89-A630E74A2301}"/>
          </ac:spMkLst>
        </pc:spChg>
        <pc:picChg chg="add del mod">
          <ac:chgData name="Neil Davidson" userId="926d80ed-a401-4e87-9740-f84ae17959ab" providerId="ADAL" clId="{DF149670-E0AF-4DE7-9C35-07282A2A1DF5}" dt="2018-01-24T14:39:11.811" v="47" actId="931"/>
          <ac:picMkLst>
            <pc:docMk/>
            <pc:sldMk cId="2972616081" sldId="277"/>
            <ac:picMk id="6" creationId="{2FDA9D6F-B196-46A7-BF39-09CB8D02630A}"/>
          </ac:picMkLst>
        </pc:picChg>
        <pc:picChg chg="add mod">
          <ac:chgData name="Neil Davidson" userId="926d80ed-a401-4e87-9740-f84ae17959ab" providerId="ADAL" clId="{DF149670-E0AF-4DE7-9C35-07282A2A1DF5}" dt="2018-01-24T14:39:19.059" v="48" actId="931"/>
          <ac:picMkLst>
            <pc:docMk/>
            <pc:sldMk cId="2972616081" sldId="277"/>
            <ac:picMk id="8" creationId="{0A0F0FAE-EDCD-4360-871B-D14476B8EC34}"/>
          </ac:picMkLst>
        </pc:picChg>
        <pc:picChg chg="add mod">
          <ac:chgData name="Neil Davidson" userId="926d80ed-a401-4e87-9740-f84ae17959ab" providerId="ADAL" clId="{DF149670-E0AF-4DE7-9C35-07282A2A1DF5}" dt="2018-01-24T14:40:46.077" v="49" actId="931"/>
          <ac:picMkLst>
            <pc:docMk/>
            <pc:sldMk cId="2972616081" sldId="277"/>
            <ac:picMk id="10" creationId="{73B1B5B5-F861-4D91-9FD0-6B3DDE2A8C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6593-7C90-4996-BD12-36A22F5EDFD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3351" y="1122363"/>
            <a:ext cx="4805298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6593-7C90-4996-BD12-36A22F5EDFD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965" y="365125"/>
            <a:ext cx="26678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6593-7C90-4996-BD12-36A22F5EDFD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965" y="365125"/>
            <a:ext cx="26678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6593-7C90-4996-BD12-36A22F5EDFD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965" y="365125"/>
            <a:ext cx="2667836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ECE3E-BEA1-4C83-891B-4498332A9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27493" r="16997" b="26279"/>
          <a:stretch/>
        </p:blipFill>
        <p:spPr>
          <a:xfrm>
            <a:off x="8606972" y="283029"/>
            <a:ext cx="2852058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9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000" y="777627"/>
            <a:ext cx="10149021" cy="50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BF6593-7C90-4996-BD12-36A22F5EDF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8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eil@cinema-ats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Addressing the 3 </a:t>
            </a:r>
            <a:r>
              <a:rPr lang="en-US" dirty="0" err="1"/>
              <a:t>Rs</a:t>
            </a:r>
            <a:r>
              <a:rPr lang="en-US" dirty="0"/>
              <a:t> of Acoustics </a:t>
            </a:r>
          </a:p>
          <a:p>
            <a:r>
              <a:rPr lang="en-US" dirty="0"/>
              <a:t>With CATS Packs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1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428"/>
            <a:ext cx="10515600" cy="414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E1662E"/>
                </a:solidFill>
              </a:rPr>
              <a:t>Low frequency sounds have a very long wave length.</a:t>
            </a:r>
          </a:p>
          <a:p>
            <a:pPr lvl="1"/>
            <a:r>
              <a:rPr lang="en-GB" sz="1800" dirty="0"/>
              <a:t>Up to 20m in home cinema. </a:t>
            </a:r>
            <a:endParaRPr lang="pl-PL" sz="18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400" dirty="0"/>
              <a:t>As these waves are so long, they are bounced back on themselves by</a:t>
            </a:r>
            <a:r>
              <a:rPr lang="pl-PL" sz="2400" dirty="0"/>
              <a:t> </a:t>
            </a:r>
            <a:r>
              <a:rPr lang="en-GB" sz="2400" dirty="0"/>
              <a:t>the</a:t>
            </a:r>
            <a:r>
              <a:rPr lang="pl-PL" sz="2400" dirty="0"/>
              <a:t> </a:t>
            </a:r>
            <a:r>
              <a:rPr lang="en-GB" sz="2400" dirty="0"/>
              <a:t>room boundaries.</a:t>
            </a:r>
            <a:endParaRPr lang="pl-PL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effect of sound waves bouncing repeatedly between the room boundaries is called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RESONANCE</a:t>
            </a:r>
            <a:endParaRPr lang="en-GB" sz="2400" dirty="0">
              <a:solidFill>
                <a:srgbClr val="E16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8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 Chart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35" y="1755766"/>
            <a:ext cx="7318516" cy="47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 Chart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35" y="1755766"/>
            <a:ext cx="7318516" cy="47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Treating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94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/>
              <a:t>The classical method of treating resonance is to use absorption to prevent waves bouncing off opposing walls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/>
              <a:t>Resonance is a problem at low frequencies hence have very long wavelengths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/>
              <a:t>It is utterly </a:t>
            </a:r>
            <a:r>
              <a:rPr lang="en-GB" sz="2400" dirty="0">
                <a:solidFill>
                  <a:srgbClr val="E1662E"/>
                </a:solidFill>
              </a:rPr>
              <a:t>impractical to treat resonance with simple porous absorption panels – particularly if </a:t>
            </a:r>
            <a:r>
              <a:rPr lang="en-GB" sz="2400" dirty="0"/>
              <a:t>they are wall mounted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Packs includes guidelines for subwoofer layout </a:t>
            </a:r>
            <a:r>
              <a:rPr lang="en-GB" sz="2400" dirty="0">
                <a:solidFill>
                  <a:srgbClr val="E1662E"/>
                </a:solidFill>
              </a:rPr>
              <a:t>which result in</a:t>
            </a:r>
            <a:r>
              <a:rPr lang="pl-PL" sz="2400" dirty="0">
                <a:solidFill>
                  <a:srgbClr val="E1662E"/>
                </a:solidFill>
              </a:rPr>
              <a:t> </a:t>
            </a:r>
            <a:r>
              <a:rPr lang="en-GB" sz="2400" dirty="0">
                <a:solidFill>
                  <a:srgbClr val="E1662E"/>
                </a:solidFill>
              </a:rPr>
              <a:t>a</a:t>
            </a:r>
            <a:r>
              <a:rPr lang="pl-PL" sz="2400" dirty="0">
                <a:solidFill>
                  <a:srgbClr val="E1662E"/>
                </a:solidFill>
              </a:rPr>
              <a:t> </a:t>
            </a:r>
            <a:r>
              <a:rPr lang="en-GB" sz="2400" dirty="0">
                <a:solidFill>
                  <a:srgbClr val="E1662E"/>
                </a:solidFill>
              </a:rPr>
              <a:t>uniform resonance response at all seats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/>
              <a:t>Some form of electronic EQ is required for perfect results</a:t>
            </a:r>
          </a:p>
        </p:txBody>
      </p:sp>
    </p:spTree>
    <p:extLst>
      <p:ext uri="{BB962C8B-B14F-4D97-AF65-F5344CB8AC3E}">
        <p14:creationId xmlns:p14="http://schemas.microsoft.com/office/powerpoint/2010/main" val="126012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Reverberation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427"/>
            <a:ext cx="10515600" cy="414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E1662E"/>
                </a:solidFill>
              </a:rPr>
              <a:t>As the sound waves bounce off the room boundaries they lose some energy but do not disappear completely. </a:t>
            </a:r>
            <a:endParaRPr lang="pl-PL" sz="2400" dirty="0">
              <a:solidFill>
                <a:srgbClr val="E1662E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can hear these repeated sounds for some amount of time after the</a:t>
            </a:r>
            <a:r>
              <a:rPr lang="pl-PL" sz="2400" dirty="0"/>
              <a:t> </a:t>
            </a:r>
            <a:r>
              <a:rPr lang="en-GB" sz="2400" dirty="0"/>
              <a:t>original sound is over. </a:t>
            </a:r>
            <a:endParaRPr lang="pl-PL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effect of sound waves taking some to decay to silence is called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REVERBERATION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Reverberation Chart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35" y="1755766"/>
            <a:ext cx="7318516" cy="47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2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Treating Reverberation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711"/>
            <a:ext cx="10515600" cy="392326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Reverberation time is treated by balancing the amount of absorption with the amount of reflective surfaces.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The target reverberation time is also directly influenced by the room size – larger rooms have a longer decay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Packs contain a balance of scattering panels and </a:t>
            </a:r>
            <a:r>
              <a:rPr lang="en-GB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Foamsorber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panels </a:t>
            </a:r>
            <a:r>
              <a:rPr lang="en-GB" sz="2400" dirty="0"/>
              <a:t>which blend to get us very close to the target decay in most of the rooms where it would be used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 – should you model the room with all seats in use?</a:t>
            </a:r>
          </a:p>
        </p:txBody>
      </p:sp>
    </p:spTree>
    <p:extLst>
      <p:ext uri="{BB962C8B-B14F-4D97-AF65-F5344CB8AC3E}">
        <p14:creationId xmlns:p14="http://schemas.microsoft.com/office/powerpoint/2010/main" val="58589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0424"/>
            <a:ext cx="10746545" cy="478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E1662E"/>
                </a:solidFill>
              </a:rPr>
              <a:t>Sound waves travel in straight lines and when they hit a boundary they are bounced back in a very specific direction.</a:t>
            </a:r>
            <a:endParaRPr lang="pl-PL" sz="2400" dirty="0">
              <a:solidFill>
                <a:srgbClr val="E1662E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GB" sz="2400" dirty="0"/>
              <a:t>This is very much like the behaviour of a pool ball bouncing off the cushion. </a:t>
            </a:r>
            <a:endParaRPr lang="pl-PL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Our auditory system uses these spatial cues to work out where sounds are coming from. </a:t>
            </a:r>
            <a:endParaRPr lang="pl-PL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effect of sound waves bouncing off a boundary is called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REFLECTION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1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30" y="1825625"/>
            <a:ext cx="93057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Treating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9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The classical method of treating reflection is to place a thin porous absorber at the reflection point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For years however, research has indicated that correctly using the first reflection leads to a more spacious sound that most normal listeners prefer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Packs places scattering panels at the reflection points. </a:t>
            </a:r>
            <a:r>
              <a:rPr lang="en-GB" sz="2400" dirty="0"/>
              <a:t>These spread the energy of the reflection enhancing spaciousness whilst also clarifying the direct sound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is one of the major performance benefits of C-ATS </a:t>
            </a:r>
          </a:p>
        </p:txBody>
      </p:sp>
    </p:spTree>
    <p:extLst>
      <p:ext uri="{BB962C8B-B14F-4D97-AF65-F5344CB8AC3E}">
        <p14:creationId xmlns:p14="http://schemas.microsoft.com/office/powerpoint/2010/main" val="15171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1466" cy="4351338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NEIL DAVIDSON</a:t>
            </a:r>
          </a:p>
          <a:p>
            <a:endParaRPr lang="en-GB" sz="2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GB" sz="2400" dirty="0">
                <a:solidFill>
                  <a:srgbClr val="E1662E"/>
                </a:solidFill>
              </a:rPr>
              <a:t>Managing Director and Owner</a:t>
            </a:r>
          </a:p>
          <a:p>
            <a:endParaRPr lang="en-GB" sz="2400" dirty="0">
              <a:solidFill>
                <a:srgbClr val="E1662E"/>
              </a:solidFill>
            </a:endParaRPr>
          </a:p>
          <a:p>
            <a:r>
              <a:rPr lang="en-GB" sz="2400" dirty="0">
                <a:solidFill>
                  <a:srgbClr val="E1662E"/>
                </a:solidFill>
              </a:rPr>
              <a:t>Cinema Acoustic Treatment Systems Ltd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243842"/>
                </a:solidFill>
                <a:hlinkClick r:id="rId2"/>
              </a:rPr>
              <a:t>neil@cinema-ats.com</a:t>
            </a:r>
            <a:r>
              <a:rPr lang="en-GB" sz="2400" dirty="0">
                <a:solidFill>
                  <a:srgbClr val="24384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43842"/>
                </a:solidFill>
              </a:rPr>
              <a:t>2280</a:t>
            </a:r>
            <a:endParaRPr lang="en-GB" dirty="0"/>
          </a:p>
          <a:p>
            <a:pPr marL="0" indent="0">
              <a:lnSpc>
                <a:spcPts val="3400"/>
              </a:lnSpc>
              <a:buNone/>
            </a:pP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8B92A1-013E-4D94-A986-8BEB80159468}"/>
              </a:ext>
            </a:extLst>
          </p:cNvPr>
          <p:cNvGrpSpPr/>
          <p:nvPr/>
        </p:nvGrpSpPr>
        <p:grpSpPr>
          <a:xfrm>
            <a:off x="8667659" y="2150546"/>
            <a:ext cx="2686142" cy="3398314"/>
            <a:chOff x="8744857" y="2182733"/>
            <a:chExt cx="2734275" cy="3398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00AF4C-CE50-45D5-A237-B2F4A46B2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857" y="2182733"/>
              <a:ext cx="2734275" cy="339831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D319CC-0A82-47AD-B423-916196221C91}"/>
                </a:ext>
              </a:extLst>
            </p:cNvPr>
            <p:cNvSpPr txBox="1"/>
            <p:nvPr/>
          </p:nvSpPr>
          <p:spPr>
            <a:xfrm>
              <a:off x="8744857" y="4001294"/>
              <a:ext cx="242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6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C78A-4DCB-4C06-8216-D946157F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Image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E96B26-0FEC-43F9-A4E0-46DFF2182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36" y="1825625"/>
            <a:ext cx="7525328" cy="4351338"/>
          </a:xfrm>
        </p:spPr>
      </p:pic>
    </p:spTree>
    <p:extLst>
      <p:ext uri="{BB962C8B-B14F-4D97-AF65-F5344CB8AC3E}">
        <p14:creationId xmlns:p14="http://schemas.microsoft.com/office/powerpoint/2010/main" val="71104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9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E1662E"/>
                </a:solidFill>
              </a:rPr>
              <a:t>The 3Rs of Acoustics define the rooms impact on sound </a:t>
            </a:r>
          </a:p>
          <a:p>
            <a:pPr lvl="1"/>
            <a:r>
              <a:rPr lang="en-GB" dirty="0">
                <a:solidFill>
                  <a:srgbClr val="E1662E"/>
                </a:solidFill>
              </a:rPr>
              <a:t>Resonance</a:t>
            </a:r>
          </a:p>
          <a:p>
            <a:pPr lvl="1"/>
            <a:r>
              <a:rPr lang="en-GB" dirty="0">
                <a:solidFill>
                  <a:srgbClr val="E1662E"/>
                </a:solidFill>
              </a:rPr>
              <a:t>Reverberation</a:t>
            </a:r>
          </a:p>
          <a:p>
            <a:pPr lvl="1"/>
            <a:r>
              <a:rPr lang="en-GB" dirty="0">
                <a:solidFill>
                  <a:srgbClr val="E1662E"/>
                </a:solidFill>
              </a:rPr>
              <a:t>Reflection</a:t>
            </a:r>
            <a:endParaRPr lang="pl-PL" dirty="0">
              <a:solidFill>
                <a:srgbClr val="E1662E"/>
              </a:solidFill>
            </a:endParaRPr>
          </a:p>
          <a:p>
            <a:pPr lvl="1"/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Packs have been designed to specifically address each of the 3Rs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acoustics in a straightforward and effective way</a:t>
            </a:r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E1662E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E1662E"/>
                </a:solidFill>
              </a:rPr>
              <a:t>C-ATS Packs layout guides allow anyone to deliver a high performance acoustic treatment system without the use of bespoke design services</a:t>
            </a:r>
          </a:p>
        </p:txBody>
      </p:sp>
    </p:spTree>
    <p:extLst>
      <p:ext uri="{BB962C8B-B14F-4D97-AF65-F5344CB8AC3E}">
        <p14:creationId xmlns:p14="http://schemas.microsoft.com/office/powerpoint/2010/main" val="417857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2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– Some Exercise!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1052"/>
            <a:ext cx="10515600" cy="3353707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ts val="3200"/>
              </a:lnSpc>
            </a:pPr>
            <a:r>
              <a:rPr lang="en-GB" sz="3100" dirty="0"/>
              <a:t>I have sold a home cinema</a:t>
            </a:r>
          </a:p>
          <a:p>
            <a:pPr lvl="1">
              <a:lnSpc>
                <a:spcPts val="3200"/>
              </a:lnSpc>
            </a:pPr>
            <a:r>
              <a:rPr lang="en-GB" sz="3100" dirty="0"/>
              <a:t>I have sold acoustic design or treatment solutions</a:t>
            </a:r>
          </a:p>
          <a:p>
            <a:pPr lvl="1">
              <a:lnSpc>
                <a:spcPts val="3200"/>
              </a:lnSpc>
            </a:pPr>
            <a:r>
              <a:rPr lang="en-GB" sz="3100" dirty="0"/>
              <a:t>I have sold a home cinema with acoustic design or treatment solutions</a:t>
            </a:r>
          </a:p>
          <a:p>
            <a:pPr lvl="1">
              <a:lnSpc>
                <a:spcPts val="3200"/>
              </a:lnSpc>
            </a:pPr>
            <a:r>
              <a:rPr lang="en-GB" sz="3100" dirty="0"/>
              <a:t>I have sold acoustic products with a list value over $10,000</a:t>
            </a:r>
          </a:p>
          <a:p>
            <a:pPr lvl="1">
              <a:lnSpc>
                <a:spcPts val="3200"/>
              </a:lnSpc>
            </a:pPr>
            <a:r>
              <a:rPr lang="en-GB" sz="3100" dirty="0"/>
              <a:t>I have sold acoustic products with a list value over $50,000</a:t>
            </a:r>
          </a:p>
          <a:p>
            <a:pPr lvl="1">
              <a:lnSpc>
                <a:spcPts val="3200"/>
              </a:lnSpc>
            </a:pPr>
            <a:endParaRPr lang="en-GB" sz="3100" dirty="0"/>
          </a:p>
          <a:p>
            <a:pPr lvl="1">
              <a:lnSpc>
                <a:spcPts val="3200"/>
              </a:lnSpc>
            </a:pPr>
            <a:r>
              <a:rPr lang="en-GB" sz="3100" dirty="0"/>
              <a:t>I have used the services of an acoustic/cinema design company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91C04-E34C-4F9F-A725-327B6E25BCA3}"/>
              </a:ext>
            </a:extLst>
          </p:cNvPr>
          <p:cNvSpPr/>
          <p:nvPr/>
        </p:nvSpPr>
        <p:spPr>
          <a:xfrm>
            <a:off x="838200" y="2075377"/>
            <a:ext cx="10515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PLEASE RAISE YOUR HAND</a:t>
            </a:r>
            <a:r>
              <a:rPr lang="pl-PL" sz="2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sz="2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IF THE FOLLOWING IS TRUE FOR YOU</a:t>
            </a:r>
            <a:endParaRPr lang="pl-PL" sz="2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68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C-ATS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234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Lots of companies offer acoustic treatment products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Typically not designed to meet the challenges of home cinema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No consideration of physical demands on the product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Typically not designed to be commercially appealing!</a:t>
            </a:r>
            <a:endParaRPr lang="pl-PL" sz="1800" dirty="0"/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Several companies offer acoustic design services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Typically adopt a non realistic “no compromise” approach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“Blind the audience with science” leads to overly complex situation </a:t>
            </a:r>
            <a:endParaRPr lang="pl-PL" sz="1800" dirty="0"/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en-GB" sz="20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Limited application of best practises in home cinema audio!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What do they do with the first reflection point?!?!?!</a:t>
            </a:r>
          </a:p>
          <a:p>
            <a:pPr marL="0" lv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Museo Sans 300" panose="02000000000000000000" pitchFamily="50" charset="0"/>
              <a:buChar char="–"/>
            </a:pPr>
            <a:r>
              <a:rPr lang="en-GB" sz="1800" dirty="0"/>
              <a:t>What is the right sound balance?</a:t>
            </a:r>
          </a:p>
        </p:txBody>
      </p:sp>
    </p:spTree>
    <p:extLst>
      <p:ext uri="{BB962C8B-B14F-4D97-AF65-F5344CB8AC3E}">
        <p14:creationId xmlns:p14="http://schemas.microsoft.com/office/powerpoint/2010/main" val="103441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C-ATS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After trying many products and service providers I could not find a partner that delivered the products and support I needed for my dealers.</a:t>
            </a:r>
            <a:endParaRPr lang="pl-PL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 decided that my only choice was to develop my own solution.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18 months developing the modelling tools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Development of 2 ranges of products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More than 10000 panels sold to 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C-ATS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67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Acoustic enhancement covers the full frequency range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Minimal use of space – only 50mm deep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Components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Scattering panels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</a:t>
            </a:r>
            <a:r>
              <a:rPr lang="en-GB" sz="19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Multipanel</a:t>
            </a:r>
            <a:endParaRPr lang="pl-PL" sz="1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00B0F0"/>
                </a:solidFill>
              </a:rPr>
              <a:t>Requires total coverage of each wall surface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900" dirty="0">
                <a:solidFill>
                  <a:srgbClr val="00B0F0"/>
                </a:solidFill>
              </a:rPr>
              <a:t>Ceiling coverage optional but recommended</a:t>
            </a:r>
            <a:endParaRPr lang="pl-PL" sz="190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00B0F0"/>
                </a:solidFill>
              </a:rPr>
              <a:t>Requires bespoke system design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00B0F0"/>
                </a:solidFill>
              </a:rPr>
              <a:t>Design $12768, Materials $800 </a:t>
            </a:r>
            <a:r>
              <a:rPr lang="en-GB" sz="2400" dirty="0" err="1">
                <a:solidFill>
                  <a:srgbClr val="00B0F0"/>
                </a:solidFill>
              </a:rPr>
              <a:t>psqm</a:t>
            </a:r>
            <a:r>
              <a:rPr lang="en-GB" sz="2400" dirty="0">
                <a:solidFill>
                  <a:srgbClr val="00B0F0"/>
                </a:solidFill>
              </a:rPr>
              <a:t> end user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A7735-FA62-4167-B33E-2F6A097D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27493" r="16997" b="26279"/>
          <a:stretch/>
        </p:blipFill>
        <p:spPr>
          <a:xfrm>
            <a:off x="8606972" y="283029"/>
            <a:ext cx="2852058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C-ATS </a:t>
            </a:r>
            <a:r>
              <a:rPr lang="en-GB" dirty="0" err="1">
                <a:solidFill>
                  <a:srgbClr val="00B0F0"/>
                </a:solidFill>
              </a:rPr>
              <a:t>Multipanel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3AB3D-6A2C-4D1B-AA53-6FCF6DBB42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52311E-8FFF-45D6-8008-7577023B7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A7735-FA62-4167-B33E-2F6A097D9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27493" r="16997" b="26279"/>
          <a:stretch/>
        </p:blipFill>
        <p:spPr>
          <a:xfrm>
            <a:off x="8606972" y="283029"/>
            <a:ext cx="2852058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C-ATS Packs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259"/>
            <a:ext cx="10515600" cy="482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Acoustic enhancement covers from 125Hz and above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Minimal use of space – only 50mm deep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Components</a:t>
            </a:r>
          </a:p>
          <a:p>
            <a:pPr lvl="1">
              <a:spcBef>
                <a:spcPts val="1200"/>
              </a:spcBef>
            </a:pPr>
            <a:r>
              <a:rPr lang="en-GB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Scattering panels</a:t>
            </a:r>
          </a:p>
          <a:p>
            <a:pPr lvl="1">
              <a:spcBef>
                <a:spcPts val="1200"/>
              </a:spcBef>
            </a:pPr>
            <a:r>
              <a:rPr lang="en-GB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C-ATS </a:t>
            </a:r>
            <a:r>
              <a:rPr lang="en-GB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Foamsorber</a:t>
            </a:r>
            <a:r>
              <a:rPr lang="en-GB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panels</a:t>
            </a:r>
            <a:endParaRPr lang="pl-PL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endParaRPr lang="en-GB" sz="1900" dirty="0"/>
          </a:p>
          <a:p>
            <a:pPr marL="0" indent="0">
              <a:buNone/>
            </a:pPr>
            <a:r>
              <a:rPr lang="en-GB" sz="2200" dirty="0"/>
              <a:t>4 Stage system</a:t>
            </a:r>
          </a:p>
          <a:p>
            <a:pPr marL="457200" lvl="1" indent="0">
              <a:buNone/>
            </a:pPr>
            <a:r>
              <a:rPr lang="pl-PL" sz="1900" dirty="0"/>
              <a:t>(</a:t>
            </a:r>
            <a:r>
              <a:rPr lang="en-GB" sz="1900" dirty="0"/>
              <a:t>1</a:t>
            </a:r>
            <a:r>
              <a:rPr lang="pl-PL" sz="1900" dirty="0"/>
              <a:t>)</a:t>
            </a:r>
            <a:r>
              <a:rPr lang="en-GB" sz="1900" dirty="0"/>
              <a:t> Side Walls</a:t>
            </a:r>
            <a:r>
              <a:rPr lang="pl-PL" sz="1900" dirty="0"/>
              <a:t>, (2) </a:t>
            </a:r>
            <a:r>
              <a:rPr lang="en-GB" sz="1900" dirty="0"/>
              <a:t>Rear Wall</a:t>
            </a:r>
            <a:r>
              <a:rPr lang="pl-PL" sz="1900" dirty="0"/>
              <a:t>, (3)</a:t>
            </a:r>
            <a:r>
              <a:rPr lang="en-GB" sz="1900" dirty="0"/>
              <a:t> Surrounds</a:t>
            </a:r>
            <a:r>
              <a:rPr lang="pl-PL" sz="1900" dirty="0"/>
              <a:t>, (4)</a:t>
            </a:r>
            <a:r>
              <a:rPr lang="en-GB" sz="1900" dirty="0"/>
              <a:t> Ceiling</a:t>
            </a:r>
            <a:endParaRPr lang="pl-PL" sz="1900" dirty="0"/>
          </a:p>
          <a:p>
            <a:pPr marL="0" indent="0">
              <a:buNone/>
            </a:pPr>
            <a:r>
              <a:rPr lang="en-GB" sz="2200" dirty="0"/>
              <a:t>Simple layout guide – no bespoke design required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en-GB" sz="2200" dirty="0"/>
              <a:t>Materials $1400 per pack end user (24 </a:t>
            </a:r>
            <a:r>
              <a:rPr lang="en-GB" sz="2200" dirty="0" err="1"/>
              <a:t>sqft</a:t>
            </a:r>
            <a:r>
              <a:rPr lang="en-GB" sz="2200" dirty="0"/>
              <a:t> / 2.1 sqm)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C-ATS Packs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0F0FAE-EDCD-4360-871B-D14476B8E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B1B5B5-F861-4D91-9FD0-6B3DDE2A8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7261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TS Theme">
      <a:dk1>
        <a:srgbClr val="E1662E"/>
      </a:dk1>
      <a:lt1>
        <a:srgbClr val="E1662E"/>
      </a:lt1>
      <a:dk2>
        <a:srgbClr val="009FFF"/>
      </a:dk2>
      <a:lt2>
        <a:srgbClr val="009FFF"/>
      </a:lt2>
      <a:accent1>
        <a:srgbClr val="E1662E"/>
      </a:accent1>
      <a:accent2>
        <a:srgbClr val="E1662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TS Theme">
      <a:majorFont>
        <a:latin typeface="Museo Sans 3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749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Museo Sans 300</vt:lpstr>
      <vt:lpstr>Office Theme</vt:lpstr>
      <vt:lpstr>PowerPoint Presentation</vt:lpstr>
      <vt:lpstr>Introductions</vt:lpstr>
      <vt:lpstr>First – Some Exercise!</vt:lpstr>
      <vt:lpstr>C-ATS Background</vt:lpstr>
      <vt:lpstr>C-ATS Background</vt:lpstr>
      <vt:lpstr>C-ATS Complete</vt:lpstr>
      <vt:lpstr>C-ATS Multipanel</vt:lpstr>
      <vt:lpstr>C-ATS Packs</vt:lpstr>
      <vt:lpstr>C-ATS Packs</vt:lpstr>
      <vt:lpstr>Resonance</vt:lpstr>
      <vt:lpstr>Resonance Chart 1</vt:lpstr>
      <vt:lpstr>Resonance Chart 2</vt:lpstr>
      <vt:lpstr>Treating Resonance</vt:lpstr>
      <vt:lpstr>Reverberation</vt:lpstr>
      <vt:lpstr>Reverberation Chart</vt:lpstr>
      <vt:lpstr>Treating Reverberation</vt:lpstr>
      <vt:lpstr>Reflection</vt:lpstr>
      <vt:lpstr>Reflection Chart</vt:lpstr>
      <vt:lpstr>Treating Reflection</vt:lpstr>
      <vt:lpstr>Project Image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Davidson</dc:creator>
  <cp:lastModifiedBy>Neil Davidson</cp:lastModifiedBy>
  <cp:revision>41</cp:revision>
  <dcterms:created xsi:type="dcterms:W3CDTF">2016-05-13T09:06:17Z</dcterms:created>
  <dcterms:modified xsi:type="dcterms:W3CDTF">2018-01-24T14:40:56Z</dcterms:modified>
</cp:coreProperties>
</file>